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292" r:id="rId4"/>
    <p:sldId id="280" r:id="rId5"/>
    <p:sldId id="262" r:id="rId6"/>
    <p:sldId id="290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5" r:id="rId21"/>
    <p:sldId id="308" r:id="rId22"/>
    <p:sldId id="307" r:id="rId23"/>
    <p:sldId id="309" r:id="rId24"/>
    <p:sldId id="310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1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CB4430-CCBB-4D05-9A63-B0744BC8FFBA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5EC762D-3099-4AE8-BAD0-9BBAE12A2A3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SISTEMA DIF JALISCO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PRESUPUESTO DE INGRESOS Y EGRESOS 2019 </a:t>
            </a:r>
          </a:p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JUNTA DE GOBIERNO </a:t>
            </a:r>
            <a:endParaRPr lang="es-MX" dirty="0"/>
          </a:p>
          <a:p>
            <a:pPr marL="0" indent="0">
              <a:buNone/>
            </a:pPr>
            <a:endParaRPr lang="es-MX" sz="1800" i="1" dirty="0" smtClean="0"/>
          </a:p>
          <a:p>
            <a:pPr marL="0" indent="0">
              <a:buNone/>
            </a:pPr>
            <a:endParaRPr lang="es-MX" sz="1800" i="1" dirty="0" smtClean="0"/>
          </a:p>
          <a:p>
            <a:pPr marL="0" indent="0">
              <a:buNone/>
            </a:pPr>
            <a:endParaRPr lang="es-MX" sz="1800" i="1" dirty="0"/>
          </a:p>
          <a:p>
            <a:pPr marL="0" indent="0">
              <a:buNone/>
            </a:pPr>
            <a:endParaRPr lang="es-MX" sz="1800" i="1" dirty="0" smtClean="0"/>
          </a:p>
          <a:p>
            <a:pPr marL="0" indent="0" algn="r">
              <a:buNone/>
            </a:pPr>
            <a:endParaRPr lang="es-MX" sz="1800" i="1" dirty="0" smtClean="0"/>
          </a:p>
          <a:p>
            <a:pPr marL="0" indent="0" algn="r">
              <a:buNone/>
            </a:pPr>
            <a:endParaRPr lang="es-MX" sz="1800" i="1" dirty="0"/>
          </a:p>
        </p:txBody>
      </p:sp>
    </p:spTree>
    <p:extLst>
      <p:ext uri="{BB962C8B-B14F-4D97-AF65-F5344CB8AC3E}">
        <p14:creationId xmlns:p14="http://schemas.microsoft.com/office/powerpoint/2010/main" val="3423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2109" t="16918" r="38945" b="9304"/>
          <a:stretch/>
        </p:blipFill>
        <p:spPr bwMode="auto">
          <a:xfrm>
            <a:off x="1891855" y="765175"/>
            <a:ext cx="5360290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8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2279" t="17220" r="38775" b="8700"/>
          <a:stretch/>
        </p:blipFill>
        <p:spPr bwMode="auto">
          <a:xfrm>
            <a:off x="1902781" y="765175"/>
            <a:ext cx="5338437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2280" t="17220" r="39115" b="9002"/>
          <a:stretch/>
        </p:blipFill>
        <p:spPr bwMode="auto">
          <a:xfrm>
            <a:off x="1907704" y="765175"/>
            <a:ext cx="5313357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1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2109" t="17220" r="39116" b="26540"/>
          <a:stretch/>
        </p:blipFill>
        <p:spPr bwMode="auto">
          <a:xfrm>
            <a:off x="1907704" y="765175"/>
            <a:ext cx="5256584" cy="5616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75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251" t="23426" r="55371" b="13855"/>
          <a:stretch/>
        </p:blipFill>
        <p:spPr bwMode="auto">
          <a:xfrm>
            <a:off x="1303353" y="765175"/>
            <a:ext cx="6537294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4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392" t="16876" r="55230" b="18919"/>
          <a:stretch/>
        </p:blipFill>
        <p:spPr bwMode="auto">
          <a:xfrm>
            <a:off x="1379004" y="765175"/>
            <a:ext cx="6385991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414" t="17103" r="55750" b="10865"/>
          <a:stretch/>
        </p:blipFill>
        <p:spPr bwMode="auto">
          <a:xfrm>
            <a:off x="1259632" y="1052736"/>
            <a:ext cx="633670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414" t="17103" r="55750" b="7244"/>
          <a:stretch/>
        </p:blipFill>
        <p:spPr bwMode="auto">
          <a:xfrm>
            <a:off x="1259632" y="908720"/>
            <a:ext cx="6408712" cy="556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8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527" t="17103" r="55524" b="7244"/>
          <a:stretch/>
        </p:blipFill>
        <p:spPr bwMode="auto">
          <a:xfrm>
            <a:off x="1619672" y="908720"/>
            <a:ext cx="5976664" cy="556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7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301" t="16901" r="55184" b="27968"/>
          <a:stretch/>
        </p:blipFill>
        <p:spPr bwMode="auto">
          <a:xfrm>
            <a:off x="1386318" y="1600200"/>
            <a:ext cx="6371363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7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002"/>
            <a:ext cx="8229600" cy="420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83568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CLASIFICACIÓ POR RUBRO DE INGRESO</a:t>
            </a:r>
          </a:p>
          <a:p>
            <a:pPr algn="ctr"/>
            <a:r>
              <a:rPr lang="es-MX" b="1" dirty="0" smtClean="0"/>
              <a:t>CRI - FUENTE DE FINANCIAMIENTO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522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8940" t="17908" r="54392" b="21127"/>
          <a:stretch/>
        </p:blipFill>
        <p:spPr bwMode="auto">
          <a:xfrm>
            <a:off x="1259632" y="764704"/>
            <a:ext cx="6696744" cy="5712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8714" t="17908" r="54166" b="16902"/>
          <a:stretch/>
        </p:blipFill>
        <p:spPr bwMode="auto">
          <a:xfrm>
            <a:off x="1259632" y="836712"/>
            <a:ext cx="6768752" cy="5640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357" t="17304" r="39002" b="7445"/>
          <a:stretch/>
        </p:blipFill>
        <p:spPr bwMode="auto">
          <a:xfrm>
            <a:off x="611560" y="836712"/>
            <a:ext cx="7848871" cy="5640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85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357" t="19115" r="39002" b="7445"/>
          <a:stretch/>
        </p:blipFill>
        <p:spPr bwMode="auto">
          <a:xfrm>
            <a:off x="467544" y="980728"/>
            <a:ext cx="8136904" cy="549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9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EN ALCANCE A LAS ATRIBUCIONES Y OBLIGACIONES SEÑALADAS EN EL ARTÍCULO 28 FRACCIÓN II, DEL REGLAMENTO INTERNO DEL SISTEMA PARA EL DESARROLLO INTEGRAL DE LA FAMILIA DEL ESTADO DE JALISCO, LA DIRECTORA GENERAL HACE DEL CONOCIMIENTO Y SOLICITA SU APROBACIÓN A ESTA JUNTA DE GOBIERNO,  PARA EJERCER EL PRESUPUESTO PARA EL AÑO 2019, EN LOS TERMINOS, MONTOS Y CONCEPTOS PRESENTADOS</a:t>
            </a:r>
            <a:r>
              <a:rPr lang="es-MX" b="1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.</a:t>
            </a:r>
            <a:endParaRPr lang="es-MX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MX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PUNTO DE ACUERDO</a:t>
            </a:r>
            <a:r>
              <a:rPr lang="es-MX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.- POR LO ANTERIOR Y EN ALCANCE A LAS FACULTADES OTORGADAS EN EL REGLAMENTO INTERNO DEL SISTEMA PARA EL DESARROLLO INTEGRAL DE LA FAMILIA DEL ESTADO DE JALISCO, ESTIPULADAS EN LOS ARTÍCULOS 9 FRACCIONES III, IV Y XI, SE SOLICITA A ESTA JUNTA DE GOBIERNO LA APROBACIÓN DEL PRESUPUESTO DE INGRESOS Y EGRESOS PARA EL EJERCICIO </a:t>
            </a:r>
            <a:r>
              <a:rPr lang="es-MX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2019 </a:t>
            </a:r>
            <a:r>
              <a:rPr lang="es-MX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EN LOS TERMINOS, MONTOS Y CONCEPTOS PRESENTADOS.</a:t>
            </a:r>
            <a:endParaRPr lang="es-MX" sz="1200" dirty="0">
              <a:latin typeface="Calibri"/>
              <a:ea typeface="Calibri"/>
              <a:cs typeface="Times New Roman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72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080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83568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ANTEPROYECTO PRESUPUESTO DE EGRESOS  2019</a:t>
            </a:r>
          </a:p>
          <a:p>
            <a:pPr algn="ctr"/>
            <a:r>
              <a:rPr lang="es-MX" b="1" dirty="0" smtClean="0"/>
              <a:t>DISTRIBUCIÓN POR CAPÍTULO DE GASTO</a:t>
            </a:r>
          </a:p>
        </p:txBody>
      </p:sp>
    </p:spTree>
    <p:extLst>
      <p:ext uri="{BB962C8B-B14F-4D97-AF65-F5344CB8AC3E}">
        <p14:creationId xmlns:p14="http://schemas.microsoft.com/office/powerpoint/2010/main" val="32657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1639" t="47175" r="30702" b="33091"/>
          <a:stretch/>
        </p:blipFill>
        <p:spPr bwMode="auto">
          <a:xfrm>
            <a:off x="683568" y="1484783"/>
            <a:ext cx="7920880" cy="2664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71600" y="59492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i="1" dirty="0" smtClean="0"/>
              <a:t>Fuente: Decreto número 27225/LXII/18 publicado el 22 de diciembre 2018 y sus anexos el 25 de diciembre 2018, en el Periódico Oficial del Estado de Jalisco.</a:t>
            </a:r>
            <a:endParaRPr lang="es-MX" sz="1200" i="1" dirty="0"/>
          </a:p>
        </p:txBody>
      </p:sp>
    </p:spTree>
    <p:extLst>
      <p:ext uri="{BB962C8B-B14F-4D97-AF65-F5344CB8AC3E}">
        <p14:creationId xmlns:p14="http://schemas.microsoft.com/office/powerpoint/2010/main" val="4078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0524" t="14417" r="20117" b="70552"/>
          <a:stretch/>
        </p:blipFill>
        <p:spPr bwMode="auto">
          <a:xfrm>
            <a:off x="1043608" y="1268760"/>
            <a:ext cx="727280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3"/>
          <a:srcRect l="2381" t="24491" r="24490" b="49547"/>
          <a:stretch/>
        </p:blipFill>
        <p:spPr bwMode="auto">
          <a:xfrm>
            <a:off x="1043608" y="3020377"/>
            <a:ext cx="7056784" cy="2352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7452320" y="3573016"/>
            <a:ext cx="1080120" cy="479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1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i="1" dirty="0"/>
              <a:t>D) Presentación de la distribución del presupuesto 2019 por clasificación administrativa, programas presupuestarios y componente.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43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4588" t="17523" r="49662" b="19582"/>
          <a:stretch/>
        </p:blipFill>
        <p:spPr bwMode="auto">
          <a:xfrm>
            <a:off x="755576" y="620688"/>
            <a:ext cx="7776863" cy="5856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8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1428" t="17825" r="39456" b="7490"/>
          <a:stretch/>
        </p:blipFill>
        <p:spPr bwMode="auto">
          <a:xfrm>
            <a:off x="1912846" y="765175"/>
            <a:ext cx="5318307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2279" t="16918" r="38776" b="9002"/>
          <a:stretch/>
        </p:blipFill>
        <p:spPr bwMode="auto">
          <a:xfrm>
            <a:off x="1902849" y="765175"/>
            <a:ext cx="5338301" cy="571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4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1543</TotalTime>
  <Words>217</Words>
  <Application>Microsoft Office PowerPoint</Application>
  <PresentationFormat>Presentación en pantalla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Claridad</vt:lpstr>
      <vt:lpstr>SISTEMA DIF JALISCO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Gonzalez Jaime Ana Elena</dc:creator>
  <cp:lastModifiedBy>Gómez Carrillo María de Lourdes</cp:lastModifiedBy>
  <cp:revision>79</cp:revision>
  <dcterms:created xsi:type="dcterms:W3CDTF">2019-01-03T14:26:43Z</dcterms:created>
  <dcterms:modified xsi:type="dcterms:W3CDTF">2019-07-24T14:25:21Z</dcterms:modified>
</cp:coreProperties>
</file>